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0287000" cy="1828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164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816421" algn="l" defTabSz="8164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1632843" algn="l" defTabSz="8164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2449266" algn="l" defTabSz="8164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3265687" algn="l" defTabSz="8164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4082110" algn="l" defTabSz="8164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4898532" algn="l" defTabSz="8164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5714953" algn="l" defTabSz="8164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6531375" algn="l" defTabSz="81642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4" d="100"/>
          <a:sy n="34" d="100"/>
        </p:scale>
        <p:origin x="2013" y="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16421" latinLnBrk="0">
      <a:defRPr sz="1200">
        <a:latin typeface="+mj-lt"/>
        <a:ea typeface="+mj-ea"/>
        <a:cs typeface="+mj-cs"/>
        <a:sym typeface="Calibri"/>
      </a:defRPr>
    </a:lvl1pPr>
    <a:lvl2pPr indent="228600" defTabSz="816421" latinLnBrk="0">
      <a:defRPr sz="1200">
        <a:latin typeface="+mj-lt"/>
        <a:ea typeface="+mj-ea"/>
        <a:cs typeface="+mj-cs"/>
        <a:sym typeface="Calibri"/>
      </a:defRPr>
    </a:lvl2pPr>
    <a:lvl3pPr indent="457200" defTabSz="816421" latinLnBrk="0">
      <a:defRPr sz="1200">
        <a:latin typeface="+mj-lt"/>
        <a:ea typeface="+mj-ea"/>
        <a:cs typeface="+mj-cs"/>
        <a:sym typeface="Calibri"/>
      </a:defRPr>
    </a:lvl3pPr>
    <a:lvl4pPr indent="685800" defTabSz="816421" latinLnBrk="0">
      <a:defRPr sz="1200">
        <a:latin typeface="+mj-lt"/>
        <a:ea typeface="+mj-ea"/>
        <a:cs typeface="+mj-cs"/>
        <a:sym typeface="Calibri"/>
      </a:defRPr>
    </a:lvl4pPr>
    <a:lvl5pPr indent="914400" defTabSz="816421" latinLnBrk="0">
      <a:defRPr sz="1200">
        <a:latin typeface="+mj-lt"/>
        <a:ea typeface="+mj-ea"/>
        <a:cs typeface="+mj-cs"/>
        <a:sym typeface="Calibri"/>
      </a:defRPr>
    </a:lvl5pPr>
    <a:lvl6pPr indent="1143000" defTabSz="816421" latinLnBrk="0">
      <a:defRPr sz="1200">
        <a:latin typeface="+mj-lt"/>
        <a:ea typeface="+mj-ea"/>
        <a:cs typeface="+mj-cs"/>
        <a:sym typeface="Calibri"/>
      </a:defRPr>
    </a:lvl6pPr>
    <a:lvl7pPr indent="1371600" defTabSz="816421" latinLnBrk="0">
      <a:defRPr sz="1200">
        <a:latin typeface="+mj-lt"/>
        <a:ea typeface="+mj-ea"/>
        <a:cs typeface="+mj-cs"/>
        <a:sym typeface="Calibri"/>
      </a:defRPr>
    </a:lvl7pPr>
    <a:lvl8pPr indent="1600200" defTabSz="816421" latinLnBrk="0">
      <a:defRPr sz="1200">
        <a:latin typeface="+mj-lt"/>
        <a:ea typeface="+mj-ea"/>
        <a:cs typeface="+mj-cs"/>
        <a:sym typeface="Calibri"/>
      </a:defRPr>
    </a:lvl8pPr>
    <a:lvl9pPr indent="1828800" defTabSz="816421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771525" y="5681135"/>
            <a:ext cx="8743950" cy="3920067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543050" y="10363200"/>
            <a:ext cx="7200900" cy="4673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816421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1632843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2449266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3265687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idx="1"/>
          </p:nvPr>
        </p:nvSpPr>
        <p:spPr>
          <a:xfrm>
            <a:off x="578643" y="11379200"/>
            <a:ext cx="5122071" cy="32186037"/>
          </a:xfrm>
          <a:prstGeom prst="rect">
            <a:avLst/>
          </a:prstGeom>
        </p:spPr>
        <p:txBody>
          <a:bodyPr/>
          <a:lstStyle>
            <a:lvl1pPr>
              <a:spcBef>
                <a:spcPts val="1200"/>
              </a:spcBef>
              <a:defRPr sz="5000"/>
            </a:lvl1pPr>
            <a:lvl2pPr marL="1409752" indent="-593330">
              <a:spcBef>
                <a:spcPts val="1200"/>
              </a:spcBef>
              <a:defRPr sz="5000"/>
            </a:lvl2pPr>
            <a:lvl3pPr marL="2199803" indent="-566959">
              <a:spcBef>
                <a:spcPts val="1200"/>
              </a:spcBef>
              <a:defRPr sz="5000"/>
            </a:lvl3pPr>
            <a:lvl4pPr marL="3087095" indent="-637829">
              <a:spcBef>
                <a:spcPts val="1200"/>
              </a:spcBef>
              <a:defRPr sz="5000"/>
            </a:lvl4pPr>
            <a:lvl5pPr marL="3903517" indent="-637829">
              <a:spcBef>
                <a:spcPts val="1200"/>
              </a:spcBef>
              <a:defRPr sz="50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514350" y="4093635"/>
            <a:ext cx="4545213" cy="170603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000"/>
              </a:spcBef>
              <a:buSzTx/>
              <a:buFontTx/>
              <a:buNone/>
              <a:defRPr sz="4300" b="1"/>
            </a:lvl1pPr>
            <a:lvl2pPr marL="0" indent="816421">
              <a:spcBef>
                <a:spcPts val="1000"/>
              </a:spcBef>
              <a:buSzTx/>
              <a:buFontTx/>
              <a:buNone/>
              <a:defRPr sz="4300" b="1"/>
            </a:lvl2pPr>
            <a:lvl3pPr marL="0" indent="1632843">
              <a:spcBef>
                <a:spcPts val="1000"/>
              </a:spcBef>
              <a:buSzTx/>
              <a:buFontTx/>
              <a:buNone/>
              <a:defRPr sz="4300" b="1"/>
            </a:lvl3pPr>
            <a:lvl4pPr marL="0" indent="2449266">
              <a:spcBef>
                <a:spcPts val="1000"/>
              </a:spcBef>
              <a:buSzTx/>
              <a:buFontTx/>
              <a:buNone/>
              <a:defRPr sz="4300" b="1"/>
            </a:lvl4pPr>
            <a:lvl5pPr marL="0" indent="3265687">
              <a:spcBef>
                <a:spcPts val="1000"/>
              </a:spcBef>
              <a:buSzTx/>
              <a:buFontTx/>
              <a:buNone/>
              <a:defRPr sz="4300" b="1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5225653" y="4093635"/>
            <a:ext cx="4546998" cy="1706031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1000"/>
              </a:spcBef>
              <a:buSzTx/>
              <a:buFontTx/>
              <a:buNone/>
              <a:defRPr sz="4300" b="1"/>
            </a:pPr>
            <a:endParaRPr/>
          </a:p>
        </p:txBody>
      </p:sp>
      <p:sp>
        <p:nvSpPr>
          <p:cNvPr id="5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el título"/>
          <p:cNvSpPr txBox="1">
            <a:spLocks noGrp="1"/>
          </p:cNvSpPr>
          <p:nvPr>
            <p:ph type="title"/>
          </p:nvPr>
        </p:nvSpPr>
        <p:spPr>
          <a:xfrm>
            <a:off x="514351" y="728132"/>
            <a:ext cx="3384352" cy="3098801"/>
          </a:xfrm>
          <a:prstGeom prst="rect">
            <a:avLst/>
          </a:prstGeom>
        </p:spPr>
        <p:txBody>
          <a:bodyPr anchor="b"/>
          <a:lstStyle>
            <a:lvl1pPr algn="l">
              <a:defRPr sz="3600" b="1"/>
            </a:lvl1pPr>
          </a:lstStyle>
          <a:p>
            <a:r>
              <a:t>Texto del título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idx="1"/>
          </p:nvPr>
        </p:nvSpPr>
        <p:spPr>
          <a:xfrm>
            <a:off x="4021930" y="728135"/>
            <a:ext cx="5750720" cy="15608302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half" idx="21"/>
          </p:nvPr>
        </p:nvSpPr>
        <p:spPr>
          <a:xfrm>
            <a:off x="514351" y="3826934"/>
            <a:ext cx="3384352" cy="1250950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00"/>
              </a:spcBef>
              <a:buSzTx/>
              <a:buFontTx/>
              <a:buNone/>
              <a:defRPr sz="2500"/>
            </a:pPr>
            <a:endParaRPr/>
          </a:p>
        </p:txBody>
      </p:sp>
      <p:sp>
        <p:nvSpPr>
          <p:cNvPr id="7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el título"/>
          <p:cNvSpPr txBox="1">
            <a:spLocks noGrp="1"/>
          </p:cNvSpPr>
          <p:nvPr>
            <p:ph type="title"/>
          </p:nvPr>
        </p:nvSpPr>
        <p:spPr>
          <a:xfrm>
            <a:off x="2016324" y="12801600"/>
            <a:ext cx="6172201" cy="1511301"/>
          </a:xfrm>
          <a:prstGeom prst="rect">
            <a:avLst/>
          </a:prstGeom>
        </p:spPr>
        <p:txBody>
          <a:bodyPr anchor="b"/>
          <a:lstStyle>
            <a:lvl1pPr algn="l">
              <a:defRPr sz="3600" b="1"/>
            </a:lvl1pPr>
          </a:lstStyle>
          <a:p>
            <a:r>
              <a:t>Texto del título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2016324" y="1634066"/>
            <a:ext cx="6172201" cy="109728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016324" y="14312901"/>
            <a:ext cx="6172201" cy="21463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defRPr sz="2500"/>
            </a:lvl1pPr>
            <a:lvl2pPr marL="0" indent="816421">
              <a:spcBef>
                <a:spcPts val="600"/>
              </a:spcBef>
              <a:buSzTx/>
              <a:buFontTx/>
              <a:buNone/>
              <a:defRPr sz="2500"/>
            </a:lvl2pPr>
            <a:lvl3pPr marL="0" indent="1632843">
              <a:spcBef>
                <a:spcPts val="600"/>
              </a:spcBef>
              <a:buSzTx/>
              <a:buFontTx/>
              <a:buNone/>
              <a:defRPr sz="2500"/>
            </a:lvl3pPr>
            <a:lvl4pPr marL="0" indent="2449266">
              <a:spcBef>
                <a:spcPts val="600"/>
              </a:spcBef>
              <a:buSzTx/>
              <a:buFontTx/>
              <a:buNone/>
              <a:defRPr sz="2500"/>
            </a:lvl4pPr>
            <a:lvl5pPr marL="0" indent="3265687">
              <a:spcBef>
                <a:spcPts val="600"/>
              </a:spcBef>
              <a:buSzTx/>
              <a:buFontTx/>
              <a:buNone/>
              <a:defRPr sz="25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514350" y="732367"/>
            <a:ext cx="9258300" cy="304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81642" tIns="81642" rIns="81642" bIns="81642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514350" y="4267201"/>
            <a:ext cx="9258300" cy="120692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81642" tIns="81642" rIns="81642" bIns="81642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9326319" y="17219789"/>
            <a:ext cx="446331" cy="434624"/>
          </a:xfrm>
          <a:prstGeom prst="rect">
            <a:avLst/>
          </a:prstGeom>
          <a:ln w="12700">
            <a:miter lim="400000"/>
          </a:ln>
        </p:spPr>
        <p:txBody>
          <a:bodyPr wrap="none" lIns="81642" tIns="81642" rIns="81642" bIns="81642" anchor="ctr">
            <a:spAutoFit/>
          </a:bodyPr>
          <a:lstStyle>
            <a:lvl1pPr algn="r">
              <a:defRPr sz="21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</p:sldLayoutIdLst>
  <p:transition spd="med"/>
  <p:txStyles>
    <p:titleStyle>
      <a:lvl1pPr marL="0" marR="0" indent="0" algn="ct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612316" marR="0" indent="-612316" algn="l" defTabSz="816421" rtl="0" latinLnBrk="0">
        <a:lnSpc>
          <a:spcPct val="100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•"/>
        <a:tabLst/>
        <a:defRPr sz="57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1398122" marR="0" indent="-581701" algn="l" defTabSz="816421" rtl="0" latinLnBrk="0">
        <a:lnSpc>
          <a:spcPct val="100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–"/>
        <a:tabLst/>
        <a:defRPr sz="57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2173960" marR="0" indent="-541116" algn="l" defTabSz="816421" rtl="0" latinLnBrk="0">
        <a:lnSpc>
          <a:spcPct val="100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•"/>
        <a:tabLst/>
        <a:defRPr sz="57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3095600" marR="0" indent="-646333" algn="l" defTabSz="816421" rtl="0" latinLnBrk="0">
        <a:lnSpc>
          <a:spcPct val="100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–"/>
        <a:tabLst/>
        <a:defRPr sz="57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3912022" marR="0" indent="-646334" algn="l" defTabSz="816421" rtl="0" latinLnBrk="0">
        <a:lnSpc>
          <a:spcPct val="100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»"/>
        <a:tabLst/>
        <a:defRPr sz="57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4728443" marR="0" indent="-646334" algn="l" defTabSz="816421" rtl="0" latinLnBrk="0">
        <a:lnSpc>
          <a:spcPct val="100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•"/>
        <a:tabLst/>
        <a:defRPr sz="57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5544866" marR="0" indent="-646334" algn="l" defTabSz="816421" rtl="0" latinLnBrk="0">
        <a:lnSpc>
          <a:spcPct val="100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•"/>
        <a:tabLst/>
        <a:defRPr sz="57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6361288" marR="0" indent="-646334" algn="l" defTabSz="816421" rtl="0" latinLnBrk="0">
        <a:lnSpc>
          <a:spcPct val="100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•"/>
        <a:tabLst/>
        <a:defRPr sz="57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7177709" marR="0" indent="-646333" algn="l" defTabSz="816421" rtl="0" latinLnBrk="0">
        <a:lnSpc>
          <a:spcPct val="100000"/>
        </a:lnSpc>
        <a:spcBef>
          <a:spcPts val="1300"/>
        </a:spcBef>
        <a:spcAft>
          <a:spcPts val="0"/>
        </a:spcAft>
        <a:buClrTx/>
        <a:buSzPct val="100000"/>
        <a:buFont typeface="Arial"/>
        <a:buChar char="•"/>
        <a:tabLst/>
        <a:defRPr sz="57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816421" algn="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1632843" algn="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2449266" algn="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3265687" algn="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4082110" algn="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4898532" algn="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5714953" algn="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6531375" algn="r" defTabSz="81642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81642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81642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81642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81642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Yoselin Pineda</cp:lastModifiedBy>
  <cp:revision>3</cp:revision>
  <dcterms:modified xsi:type="dcterms:W3CDTF">2026-02-11T06:59:26Z</dcterms:modified>
</cp:coreProperties>
</file>